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830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5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191D-8099-4861-84EC-7A0AAC1CCC21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971545"/>
            <a:ext cx="5880601" cy="38865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32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6400" b="1" dirty="0" smtClean="0">
                <a:solidFill>
                  <a:srgbClr val="FF99FF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SPAZIO ALLATTAMENTO E NON SOLO…</a:t>
            </a:r>
          </a:p>
          <a:p>
            <a:pPr marL="0" indent="0">
              <a:lnSpc>
                <a:spcPct val="100000"/>
              </a:lnSpc>
              <a:buNone/>
            </a:pPr>
            <a:endParaRPr lang="it-IT" sz="3200" b="1" dirty="0">
              <a:solidFill>
                <a:srgbClr val="FF99FF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FFCCFF"/>
                </a:solidFill>
                <a:cs typeface="Calibri" panose="020F0502020204030204" pitchFamily="34" charset="0"/>
              </a:rPr>
              <a:t>IN OCCASIONE DELLA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800" b="1" dirty="0" smtClean="0">
              <a:solidFill>
                <a:srgbClr val="FFCCFF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00" b="1" dirty="0" smtClean="0">
              <a:solidFill>
                <a:srgbClr val="FFCCFF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FFCCFF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«SETTIMANA MONDIALE DELL’ALLATTAMENTO»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4800" b="1" dirty="0">
              <a:solidFill>
                <a:srgbClr val="FF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4800" b="1" u="sng" dirty="0" smtClean="0">
                <a:solidFill>
                  <a:srgbClr val="FF99FF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Il </a:t>
            </a:r>
            <a:r>
              <a:rPr lang="it-IT" sz="4800" b="1" u="sng" dirty="0">
                <a:solidFill>
                  <a:srgbClr val="FF99FF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CONSULTORIO FAMILIARE DI GIRIFALCO </a:t>
            </a:r>
            <a:endParaRPr lang="it-IT" sz="2000" b="1" u="sng" dirty="0">
              <a:solidFill>
                <a:srgbClr val="FF99FF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4800" b="1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it-IT" sz="4800" b="1" u="sng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ORGANIZZA il 23 OTTOBRE  ORE 10.00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200" b="1" u="sng" dirty="0" smtClean="0">
              <a:solidFill>
                <a:srgbClr val="FF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4800" b="1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INCONTRO RIVOLTO ALLE DONNE IN GRAVIDANZA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4800" b="1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NEO-GENITORI ED AI FAMILIARI</a:t>
            </a:r>
            <a:endParaRPr lang="it-IT" sz="4800" b="1" dirty="0">
              <a:solidFill>
                <a:srgbClr val="FF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4400" b="1" dirty="0" smtClean="0">
              <a:solidFill>
                <a:srgbClr val="FF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5600" b="1" dirty="0" smtClean="0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PRESENZIERA’ LA   </a:t>
            </a:r>
            <a:r>
              <a:rPr lang="it-IT" sz="5600" b="1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DOTT.SSA </a:t>
            </a:r>
            <a:r>
              <a:rPr lang="it-IT" sz="56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ELENA </a:t>
            </a:r>
            <a:r>
              <a:rPr lang="it-IT" sz="5600" b="1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RAYNAL </a:t>
            </a:r>
            <a:endParaRPr lang="it-IT" sz="5600" b="1" dirty="0">
              <a:solidFill>
                <a:srgbClr val="FF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4800" b="1" dirty="0" smtClean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PEDIATRA </a:t>
            </a:r>
            <a:r>
              <a:rPr lang="it-IT" sz="48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NEONATOLOGA </a:t>
            </a:r>
            <a:endParaRPr lang="it-IT" sz="4800" b="1" dirty="0" smtClean="0">
              <a:solidFill>
                <a:srgbClr val="FF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1200" b="1" dirty="0">
              <a:solidFill>
                <a:srgbClr val="FF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800" b="1" dirty="0">
              <a:solidFill>
                <a:srgbClr val="FF99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4800" b="1" i="1" dirty="0" smtClean="0">
                <a:solidFill>
                  <a:srgbClr val="CC0099"/>
                </a:solidFill>
              </a:rPr>
              <a:t>Un </a:t>
            </a:r>
            <a:r>
              <a:rPr lang="it-IT" sz="4800" b="1" i="1" dirty="0">
                <a:solidFill>
                  <a:srgbClr val="CC0099"/>
                </a:solidFill>
              </a:rPr>
              <a:t>luogo accogliente </a:t>
            </a:r>
            <a:r>
              <a:rPr lang="it-IT" sz="4800" b="1" i="1" dirty="0" smtClean="0">
                <a:solidFill>
                  <a:srgbClr val="CC0099"/>
                </a:solidFill>
              </a:rPr>
              <a:t>per te  e  </a:t>
            </a:r>
            <a:r>
              <a:rPr lang="it-IT" sz="4800" b="1" i="1" dirty="0">
                <a:solidFill>
                  <a:srgbClr val="CC0099"/>
                </a:solidFill>
              </a:rPr>
              <a:t>il tuo </a:t>
            </a:r>
            <a:r>
              <a:rPr lang="it-IT" sz="4800" b="1" i="1" dirty="0" smtClean="0">
                <a:solidFill>
                  <a:srgbClr val="CC0099"/>
                </a:solidFill>
              </a:rPr>
              <a:t>bambino</a:t>
            </a:r>
            <a:endParaRPr lang="it-IT" sz="4800" b="1" i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endParaRPr lang="it-IT" sz="1400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9" y="7818887"/>
            <a:ext cx="141859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 di testo 30"/>
          <p:cNvSpPr txBox="1">
            <a:spLocks noChangeArrowheads="1"/>
          </p:cNvSpPr>
          <p:nvPr/>
        </p:nvSpPr>
        <p:spPr bwMode="auto">
          <a:xfrm>
            <a:off x="2135829" y="8862015"/>
            <a:ext cx="1652270" cy="5449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Materno Infantile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it-IT" sz="9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O. </a:t>
            </a:r>
            <a:r>
              <a:rPr lang="it-IT" sz="9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Tutela Donna Infanzia </a:t>
            </a:r>
            <a:endParaRPr lang="it-IT" sz="900" i="1" dirty="0" smtClean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900" i="1" dirty="0" smtClean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Consultorio Familiare Girifalco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 di testo 30"/>
          <p:cNvSpPr txBox="1">
            <a:spLocks noChangeArrowheads="1"/>
          </p:cNvSpPr>
          <p:nvPr/>
        </p:nvSpPr>
        <p:spPr bwMode="auto">
          <a:xfrm>
            <a:off x="2012999" y="8802413"/>
            <a:ext cx="2208811" cy="664122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Azienda Sanitaria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rovinciale CATANZARO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Materno Infantile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 Tutela Donna 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Infanzia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88</Words>
  <Application>Microsoft Office PowerPoint</Application>
  <PresentationFormat>A4 (21x29,7 cm)</PresentationFormat>
  <Paragraphs>27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Domenica Mignuoli</dc:creator>
  <cp:lastModifiedBy>utente</cp:lastModifiedBy>
  <cp:revision>25</cp:revision>
  <dcterms:created xsi:type="dcterms:W3CDTF">2025-09-19T12:13:17Z</dcterms:created>
  <dcterms:modified xsi:type="dcterms:W3CDTF">2025-10-10T11:10:32Z</dcterms:modified>
</cp:coreProperties>
</file>