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404" y="-2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944678"/>
            <a:ext cx="5837274" cy="38336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500" b="1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35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64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SPAZIO ALLATTAMENTO E NON </a:t>
            </a:r>
            <a:r>
              <a:rPr lang="it-IT" sz="64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SOLO…</a:t>
            </a:r>
            <a:endParaRPr lang="it-IT" sz="6400" b="1" i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6400" b="1" i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6400" b="1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6400" b="1" dirty="0" smtClean="0">
                <a:solidFill>
                  <a:srgbClr val="FF99FF"/>
                </a:solidFill>
                <a:cs typeface="Times New Roman" panose="02020603050405020304" pitchFamily="18" charset="0"/>
              </a:rPr>
              <a:t>  CONSULTORIO </a:t>
            </a:r>
            <a:r>
              <a:rPr lang="it-IT" sz="6400" b="1" dirty="0">
                <a:solidFill>
                  <a:srgbClr val="FF99FF"/>
                </a:solidFill>
                <a:cs typeface="Times New Roman" panose="02020603050405020304" pitchFamily="18" charset="0"/>
              </a:rPr>
              <a:t>FAMILIARE </a:t>
            </a:r>
            <a:r>
              <a:rPr lang="it-IT" sz="6400" b="1" dirty="0" smtClean="0">
                <a:solidFill>
                  <a:srgbClr val="FF99FF"/>
                </a:solidFill>
                <a:cs typeface="Times New Roman" panose="02020603050405020304" pitchFamily="18" charset="0"/>
              </a:rPr>
              <a:t> BADOLATO</a:t>
            </a:r>
            <a:endParaRPr lang="it-IT" sz="6400" b="1" dirty="0">
              <a:solidFill>
                <a:srgbClr val="FF99FF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6400" dirty="0">
              <a:solidFill>
                <a:srgbClr val="FF99FF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6400" b="1" dirty="0" smtClean="0">
                <a:solidFill>
                  <a:srgbClr val="FF99FF"/>
                </a:solidFill>
                <a:cs typeface="Times New Roman" panose="02020603050405020304" pitchFamily="18" charset="0"/>
              </a:rPr>
              <a:t>    LUNEDI</a:t>
            </a:r>
            <a:r>
              <a:rPr lang="it-IT" sz="6400" b="1" dirty="0">
                <a:solidFill>
                  <a:srgbClr val="FF99FF"/>
                </a:solidFill>
                <a:cs typeface="Times New Roman" panose="02020603050405020304" pitchFamily="18" charset="0"/>
              </a:rPr>
              <a:t>’ </a:t>
            </a:r>
            <a:r>
              <a:rPr lang="it-IT" sz="6400" b="1" dirty="0" smtClean="0">
                <a:solidFill>
                  <a:srgbClr val="FF99FF"/>
                </a:solidFill>
                <a:cs typeface="Times New Roman" panose="02020603050405020304" pitchFamily="18" charset="0"/>
              </a:rPr>
              <a:t>20 OTTOBRE  ORE 10.00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200" dirty="0">
              <a:solidFill>
                <a:srgbClr val="FF99FF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6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Cultura dell’allattamento 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6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                                        dell’Accudimento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6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da parte delle madri  e dei padri  del mondo</a:t>
            </a:r>
          </a:p>
          <a:p>
            <a:pPr marL="0" indent="0">
              <a:lnSpc>
                <a:spcPct val="120000"/>
              </a:lnSpc>
              <a:buNone/>
            </a:pPr>
            <a:endParaRPr lang="it-IT" sz="3200" b="1" i="1" dirty="0" smtClean="0">
              <a:solidFill>
                <a:srgbClr val="FF99FF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6400" b="1" i="1" dirty="0" smtClean="0">
                <a:solidFill>
                  <a:srgbClr val="CC0099"/>
                </a:solidFill>
              </a:rPr>
              <a:t>Consultori accoglienti </a:t>
            </a:r>
            <a:r>
              <a:rPr lang="it-IT" sz="6400" b="1" i="1" dirty="0">
                <a:solidFill>
                  <a:srgbClr val="CC0099"/>
                </a:solidFill>
              </a:rPr>
              <a:t>per te  e  il tuo bambino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9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800" b="1" dirty="0">
              <a:solidFill>
                <a:srgbClr val="FF99FF"/>
              </a:solidFill>
            </a:endParaRP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9" y="7813979"/>
            <a:ext cx="141859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 di testo 30"/>
          <p:cNvSpPr txBox="1">
            <a:spLocks noChangeArrowheads="1"/>
          </p:cNvSpPr>
          <p:nvPr/>
        </p:nvSpPr>
        <p:spPr bwMode="auto">
          <a:xfrm>
            <a:off x="2135829" y="8941981"/>
            <a:ext cx="1652270" cy="381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Materno Infantile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</a:t>
            </a:r>
            <a:r>
              <a:rPr lang="it-IT" sz="9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Tutela Donna Infanzia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 di testo 30"/>
          <p:cNvSpPr txBox="1">
            <a:spLocks noChangeArrowheads="1"/>
          </p:cNvSpPr>
          <p:nvPr/>
        </p:nvSpPr>
        <p:spPr bwMode="auto">
          <a:xfrm>
            <a:off x="1995053" y="8773530"/>
            <a:ext cx="2208811" cy="65547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65</Words>
  <Application>Microsoft Office PowerPoint</Application>
  <PresentationFormat>A4 (21x29,7 cm)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22</cp:revision>
  <dcterms:created xsi:type="dcterms:W3CDTF">2025-09-19T12:13:17Z</dcterms:created>
  <dcterms:modified xsi:type="dcterms:W3CDTF">2025-10-09T07:37:27Z</dcterms:modified>
</cp:coreProperties>
</file>