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464" y="-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31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11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3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21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65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56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33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65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22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72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76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7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096512"/>
            <a:ext cx="4718304" cy="358444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7200" b="1" i="1" dirty="0" smtClean="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SPAZIO ALLATTAMENTO E NON SOLO…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7200" b="1" i="1" dirty="0" smtClean="0">
              <a:solidFill>
                <a:srgbClr val="FF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7200" b="1" dirty="0" smtClean="0">
              <a:solidFill>
                <a:srgbClr val="FF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7200" b="1" dirty="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7200" b="1" dirty="0" smtClean="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CONSULTORIO FAMILIARE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7200" b="1" dirty="0" smtClean="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VIA FONTANA VECCHIA (CZ)</a:t>
            </a:r>
            <a:endParaRPr lang="it-IT" sz="7200" b="1" dirty="0">
              <a:solidFill>
                <a:srgbClr val="FF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7200" dirty="0" smtClean="0">
              <a:solidFill>
                <a:srgbClr val="FF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7200" b="1" dirty="0" smtClean="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MERCOLEDI’ 15 OTTOBRE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7200" dirty="0" smtClean="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dalle ore 10:00 alle ore 12:00</a:t>
            </a:r>
          </a:p>
          <a:p>
            <a:pPr marL="0" indent="0">
              <a:lnSpc>
                <a:spcPct val="100000"/>
              </a:lnSpc>
              <a:buNone/>
            </a:pPr>
            <a:endParaRPr lang="it-IT" sz="7200" dirty="0">
              <a:solidFill>
                <a:srgbClr val="FF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7200" b="1" i="1" dirty="0" smtClean="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Sostegno all’allattamento e promozione dello sviluppo sensoriale del neonato.</a:t>
            </a:r>
          </a:p>
          <a:p>
            <a:pPr marL="0" indent="0">
              <a:lnSpc>
                <a:spcPct val="100000"/>
              </a:lnSpc>
              <a:buNone/>
            </a:pPr>
            <a:endParaRPr lang="it-IT" sz="6400" b="1" dirty="0">
              <a:solidFill>
                <a:srgbClr val="FF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6400" b="1" dirty="0" smtClean="0">
              <a:solidFill>
                <a:srgbClr val="FF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1100" b="1" dirty="0">
              <a:solidFill>
                <a:srgbClr val="FF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1100" b="1" dirty="0" smtClean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1100" b="1" dirty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1100" b="1" dirty="0" smtClean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900" b="1" dirty="0" smtClean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it-IT" sz="800" b="1" dirty="0">
              <a:solidFill>
                <a:srgbClr val="FF99FF"/>
              </a:solidFill>
            </a:endParaRPr>
          </a:p>
          <a:p>
            <a:pPr marL="0" indent="0">
              <a:buNone/>
            </a:pPr>
            <a:r>
              <a:rPr lang="it-IT" sz="1600" b="1" i="1" dirty="0" smtClean="0">
                <a:solidFill>
                  <a:srgbClr val="CC0099"/>
                </a:solidFill>
              </a:rPr>
              <a:t>Un </a:t>
            </a:r>
            <a:r>
              <a:rPr lang="it-IT" sz="1600" b="1" i="1" dirty="0">
                <a:solidFill>
                  <a:srgbClr val="CC0099"/>
                </a:solidFill>
              </a:rPr>
              <a:t>luogo accogliente </a:t>
            </a:r>
            <a:r>
              <a:rPr lang="it-IT" sz="1600" b="1" i="1" dirty="0" smtClean="0">
                <a:solidFill>
                  <a:srgbClr val="CC0099"/>
                </a:solidFill>
              </a:rPr>
              <a:t>per te  e  </a:t>
            </a:r>
            <a:r>
              <a:rPr lang="it-IT" sz="1600" b="1" i="1" dirty="0">
                <a:solidFill>
                  <a:srgbClr val="CC0099"/>
                </a:solidFill>
              </a:rPr>
              <a:t>il tuo </a:t>
            </a:r>
            <a:r>
              <a:rPr lang="it-IT" sz="1600" b="1" i="1" dirty="0" smtClean="0">
                <a:solidFill>
                  <a:srgbClr val="CC0099"/>
                </a:solidFill>
              </a:rPr>
              <a:t>bambino</a:t>
            </a:r>
            <a:endParaRPr lang="it-IT" sz="1600" b="1" i="1" dirty="0">
              <a:solidFill>
                <a:srgbClr val="CC0099"/>
              </a:solidFill>
            </a:endParaRPr>
          </a:p>
          <a:p>
            <a:pPr>
              <a:buFontTx/>
              <a:buChar char="-"/>
            </a:pPr>
            <a:endParaRPr lang="it-IT" sz="1400" b="1" dirty="0"/>
          </a:p>
        </p:txBody>
      </p:sp>
      <p:pic>
        <p:nvPicPr>
          <p:cNvPr id="4" name="Immagin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655" y="7752600"/>
            <a:ext cx="1641758" cy="9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 di testo 30"/>
          <p:cNvSpPr txBox="1">
            <a:spLocks noChangeArrowheads="1"/>
          </p:cNvSpPr>
          <p:nvPr/>
        </p:nvSpPr>
        <p:spPr bwMode="auto">
          <a:xfrm>
            <a:off x="9335059" y="2354186"/>
            <a:ext cx="2386941" cy="5436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Dipartimento Materno </a:t>
            </a:r>
            <a:r>
              <a:rPr lang="it-IT" sz="900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Infantile </a:t>
            </a:r>
            <a:endParaRPr lang="it-IT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it-IT" sz="9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O. </a:t>
            </a:r>
            <a:r>
              <a:rPr lang="it-IT" sz="9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Tutela Donna Infanzia </a:t>
            </a:r>
            <a:endParaRPr lang="it-IT" sz="900" dirty="0" smtClean="0">
              <a:solidFill>
                <a:srgbClr val="1F386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dirty="0" smtClean="0">
                <a:solidFill>
                  <a:srgbClr val="1F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Consultorio </a:t>
            </a:r>
            <a:r>
              <a:rPr lang="it-IT" sz="900" dirty="0" err="1">
                <a:solidFill>
                  <a:srgbClr val="1F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900" dirty="0" err="1" smtClean="0">
                <a:solidFill>
                  <a:srgbClr val="1F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it-IT" sz="900" dirty="0" smtClean="0">
                <a:solidFill>
                  <a:srgbClr val="1F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Catanzaro via Fontana Vecchia</a:t>
            </a:r>
            <a:endParaRPr lang="it-IT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 di testo 30"/>
          <p:cNvSpPr txBox="1">
            <a:spLocks noChangeArrowheads="1"/>
          </p:cNvSpPr>
          <p:nvPr/>
        </p:nvSpPr>
        <p:spPr bwMode="auto">
          <a:xfrm>
            <a:off x="1983178" y="8757747"/>
            <a:ext cx="2208811" cy="655478"/>
          </a:xfrm>
          <a:prstGeom prst="rect">
            <a:avLst/>
          </a:prstGeom>
          <a:gradFill>
            <a:gsLst>
              <a:gs pos="0">
                <a:srgbClr val="CCFFCC"/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Azienda Sanitaria </a:t>
            </a:r>
            <a:r>
              <a:rPr lang="it-IT" sz="9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rovinciale CATANZARO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Dipartimento </a:t>
            </a:r>
            <a:r>
              <a:rPr lang="it-IT" sz="9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Materno Infantile </a:t>
            </a:r>
            <a:endParaRPr lang="it-IT" sz="11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U. O.  Tutela Donna </a:t>
            </a: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Infanzia </a:t>
            </a:r>
            <a:endParaRPr lang="it-IT" sz="11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8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</TotalTime>
  <Words>78</Words>
  <Application>Microsoft Office PowerPoint</Application>
  <PresentationFormat>A4 (21x29,7 cm)</PresentationFormat>
  <Paragraphs>27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Times New Roman</vt:lpstr>
      <vt:lpstr>Wingdings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Domenica Mignuoli</dc:creator>
  <cp:lastModifiedBy>utente</cp:lastModifiedBy>
  <cp:revision>27</cp:revision>
  <dcterms:created xsi:type="dcterms:W3CDTF">2025-09-19T12:13:17Z</dcterms:created>
  <dcterms:modified xsi:type="dcterms:W3CDTF">2025-10-09T10:19:33Z</dcterms:modified>
</cp:coreProperties>
</file>