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  <a:srgbClr val="FF00FF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5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971498"/>
            <a:ext cx="6858000" cy="358459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400" b="1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9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SPAZIO ALLATTAMENTO E NON SOLO…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6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CONSULTORIO FAMILIARE SOVERATO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dirty="0" smtClean="0">
                <a:solidFill>
                  <a:srgbClr val="CC0099"/>
                </a:solidFill>
              </a:rPr>
              <a:t>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3200" b="1" dirty="0" smtClean="0">
                <a:solidFill>
                  <a:srgbClr val="CC0099"/>
                </a:solidFill>
              </a:rPr>
              <a:t>             </a:t>
            </a:r>
            <a:r>
              <a:rPr lang="it-IT" sz="3200" b="1" dirty="0" smtClean="0">
                <a:solidFill>
                  <a:srgbClr val="FF99FF"/>
                </a:solidFill>
              </a:rPr>
              <a:t>17 </a:t>
            </a:r>
            <a:r>
              <a:rPr lang="it-IT" sz="3200" b="1" dirty="0">
                <a:solidFill>
                  <a:srgbClr val="FF99FF"/>
                </a:solidFill>
              </a:rPr>
              <a:t>ottobre ore </a:t>
            </a:r>
            <a:r>
              <a:rPr lang="it-IT" sz="3200" b="1" dirty="0" smtClean="0">
                <a:solidFill>
                  <a:srgbClr val="FF99FF"/>
                </a:solidFill>
              </a:rPr>
              <a:t>10.00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it-IT" sz="3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Parliamone insieme:</a:t>
            </a:r>
          </a:p>
          <a:p>
            <a:pPr marL="0" indent="0">
              <a:buNone/>
            </a:pPr>
            <a:r>
              <a:rPr lang="it-IT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3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    un incontro </a:t>
            </a:r>
          </a:p>
          <a:p>
            <a:pPr marL="0" indent="0">
              <a:buNone/>
            </a:pPr>
            <a:endParaRPr lang="it-IT" sz="15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it-IT" sz="3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tra coppie in attesa e neo-genitori </a:t>
            </a:r>
          </a:p>
          <a:p>
            <a:pPr marL="0" indent="0">
              <a:buNone/>
            </a:pPr>
            <a:endParaRPr lang="it-IT" sz="1800" b="1" i="1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it-IT" sz="1800" b="1" i="1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it-IT" sz="2500" b="1" i="1" dirty="0" smtClean="0">
                <a:solidFill>
                  <a:srgbClr val="CC0099"/>
                </a:solidFill>
              </a:rPr>
              <a:t>Un luogo accogliente per te  e  il tuo bambino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9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it-IT" sz="1400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73" y="7787074"/>
            <a:ext cx="137763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 di testo 30"/>
          <p:cNvSpPr txBox="1">
            <a:spLocks noChangeArrowheads="1"/>
          </p:cNvSpPr>
          <p:nvPr/>
        </p:nvSpPr>
        <p:spPr bwMode="auto">
          <a:xfrm>
            <a:off x="8727698" y="6417145"/>
            <a:ext cx="1652270" cy="381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Materno Infantile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</a:t>
            </a:r>
            <a:r>
              <a:rPr lang="it-IT" sz="9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Tutela Donna Infanzia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 di testo 30"/>
          <p:cNvSpPr txBox="1">
            <a:spLocks noChangeArrowheads="1"/>
          </p:cNvSpPr>
          <p:nvPr/>
        </p:nvSpPr>
        <p:spPr bwMode="auto">
          <a:xfrm>
            <a:off x="1915160" y="8710999"/>
            <a:ext cx="2192815" cy="655478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Azienda Sanitaria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rovinciale CATANZARO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Materno Infantile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 Tutela Donna 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Infanzia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61</Words>
  <Application>Microsoft Office PowerPoint</Application>
  <PresentationFormat>A4 (21x29,7 cm)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Domenica Mignuoli</dc:creator>
  <cp:lastModifiedBy>utente</cp:lastModifiedBy>
  <cp:revision>24</cp:revision>
  <dcterms:created xsi:type="dcterms:W3CDTF">2025-09-19T12:13:17Z</dcterms:created>
  <dcterms:modified xsi:type="dcterms:W3CDTF">2025-10-09T10:53:07Z</dcterms:modified>
</cp:coreProperties>
</file>