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CC"/>
    <a:srgbClr val="003366"/>
    <a:srgbClr val="336699"/>
    <a:srgbClr val="000066"/>
    <a:srgbClr val="333399"/>
    <a:srgbClr val="3366CC"/>
    <a:srgbClr val="CC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602" y="-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31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11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3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21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65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56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33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65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22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72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76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191D-8099-4861-84EC-7A0AAC1CCC21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3A3D1-6BC7-4982-BE2C-8A00C8898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71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327" y="3940077"/>
            <a:ext cx="5837274" cy="386557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500" b="1" dirty="0" smtClean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800" b="1" dirty="0" smtClean="0">
              <a:solidFill>
                <a:srgbClr val="FF99FF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b="1" dirty="0" smtClean="0">
                <a:solidFill>
                  <a:srgbClr val="FF99FF"/>
                </a:solidFill>
                <a:latin typeface="Comic Sans MS" panose="030F0702030302020204" pitchFamily="66" charset="0"/>
              </a:rPr>
              <a:t>SPAZIO ALLATTAMENTO E NON SOLO…</a:t>
            </a:r>
          </a:p>
          <a:p>
            <a:pPr marL="0" indent="0">
              <a:lnSpc>
                <a:spcPct val="100000"/>
              </a:lnSpc>
              <a:buNone/>
            </a:pPr>
            <a:endParaRPr lang="it-IT" sz="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1200" b="1" dirty="0" smtClean="0">
                <a:solidFill>
                  <a:srgbClr val="FF99FF"/>
                </a:solidFill>
                <a:latin typeface="Comic Sans MS" panose="030F0702030302020204" pitchFamily="66" charset="0"/>
              </a:rPr>
              <a:t>CONSULTORIO FAMILIAR</a:t>
            </a:r>
            <a:r>
              <a:rPr lang="it-IT" sz="1200" b="1" dirty="0" smtClean="0">
                <a:solidFill>
                  <a:srgbClr val="FF99FF"/>
                </a:solidFill>
                <a:latin typeface="Comic Sans MS" panose="030F0702030302020204" pitchFamily="66" charset="0"/>
              </a:rPr>
              <a:t>E CATANZARO LIDO</a:t>
            </a:r>
          </a:p>
          <a:p>
            <a:pPr marL="0" indent="0">
              <a:lnSpc>
                <a:spcPct val="100000"/>
              </a:lnSpc>
              <a:buNone/>
            </a:pPr>
            <a:endParaRPr lang="it-IT" sz="800" b="1" dirty="0" smtClean="0">
              <a:solidFill>
                <a:srgbClr val="FF99FF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1800" b="1" dirty="0" smtClean="0">
                <a:solidFill>
                  <a:srgbClr val="FF99FF"/>
                </a:solidFill>
              </a:rPr>
              <a:t>     MERCOLEDI’ 22 </a:t>
            </a:r>
            <a:r>
              <a:rPr lang="it-IT" sz="1800" b="1" dirty="0" smtClean="0">
                <a:solidFill>
                  <a:srgbClr val="FF99FF"/>
                </a:solidFill>
              </a:rPr>
              <a:t>ottobre ore 15.00</a:t>
            </a:r>
          </a:p>
          <a:p>
            <a:pPr marL="0" indent="0">
              <a:buNone/>
            </a:pPr>
            <a:endParaRPr lang="it-IT" sz="300" b="1" u="sng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it-IT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Incontro con gli operatori per </a:t>
            </a:r>
          </a:p>
          <a:p>
            <a:pPr marL="0" indent="0">
              <a:buNone/>
            </a:pPr>
            <a:r>
              <a:rPr lang="it-IT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la promozione dell’allattamento al seno </a:t>
            </a:r>
            <a:endParaRPr lang="it-IT" sz="1400" b="1" i="1" dirty="0">
              <a:solidFill>
                <a:srgbClr val="FF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600" b="1" dirty="0" smtClean="0">
              <a:solidFill>
                <a:srgbClr val="FF99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200" b="1" dirty="0" smtClean="0">
                <a:solidFill>
                  <a:srgbClr val="FF99FF"/>
                </a:solidFill>
              </a:rPr>
              <a:t>Interverranno inoltre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200" b="1" dirty="0" smtClean="0">
                <a:solidFill>
                  <a:srgbClr val="FF99FF"/>
                </a:solidFill>
              </a:rPr>
              <a:t> l’ostetrica M</a:t>
            </a:r>
            <a:r>
              <a:rPr lang="it-IT" sz="1200" b="1" dirty="0" smtClean="0">
                <a:solidFill>
                  <a:srgbClr val="FF99FF"/>
                </a:solidFill>
              </a:rPr>
              <a:t>aria Rita Genovese  </a:t>
            </a:r>
            <a:r>
              <a:rPr lang="it-IT" sz="1200" b="1" dirty="0" smtClean="0">
                <a:solidFill>
                  <a:srgbClr val="FF99FF"/>
                </a:solidFill>
              </a:rPr>
              <a:t>e l’osteopata</a:t>
            </a:r>
            <a:r>
              <a:rPr lang="it-IT" sz="1200" b="1" dirty="0" smtClean="0">
                <a:solidFill>
                  <a:srgbClr val="FF99FF"/>
                </a:solidFill>
              </a:rPr>
              <a:t> Cristina La Villa </a:t>
            </a:r>
            <a:endParaRPr lang="it-IT" sz="1200" b="1" dirty="0" smtClean="0">
              <a:solidFill>
                <a:srgbClr val="FF99FF"/>
              </a:solidFill>
            </a:endParaRPr>
          </a:p>
          <a:p>
            <a:pPr marL="0" indent="0">
              <a:buNone/>
            </a:pPr>
            <a:endParaRPr lang="it-IT" sz="800" b="1" i="1" dirty="0" smtClean="0">
              <a:solidFill>
                <a:srgbClr val="CC0099"/>
              </a:solidFill>
            </a:endParaRPr>
          </a:p>
          <a:p>
            <a:pPr marL="0" indent="0">
              <a:buNone/>
            </a:pPr>
            <a:r>
              <a:rPr lang="it-IT" sz="1200" b="1" i="1" dirty="0" smtClean="0">
                <a:solidFill>
                  <a:srgbClr val="CC0099"/>
                </a:solidFill>
              </a:rPr>
              <a:t>Un </a:t>
            </a:r>
            <a:r>
              <a:rPr lang="it-IT" sz="1200" b="1" i="1" dirty="0" smtClean="0">
                <a:solidFill>
                  <a:srgbClr val="CC0099"/>
                </a:solidFill>
              </a:rPr>
              <a:t>luogo accogliente per te  e  il tuo bambino</a:t>
            </a:r>
          </a:p>
          <a:p>
            <a:pPr>
              <a:buFontTx/>
              <a:buChar char="-"/>
            </a:pPr>
            <a:endParaRPr lang="it-IT" sz="1400" b="1" dirty="0"/>
          </a:p>
        </p:txBody>
      </p:sp>
      <p:pic>
        <p:nvPicPr>
          <p:cNvPr id="4" name="Immagin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9" y="7819735"/>
            <a:ext cx="1418590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 di testo 30"/>
          <p:cNvSpPr txBox="1">
            <a:spLocks noChangeArrowheads="1"/>
          </p:cNvSpPr>
          <p:nvPr/>
        </p:nvSpPr>
        <p:spPr bwMode="auto">
          <a:xfrm>
            <a:off x="1983178" y="8757747"/>
            <a:ext cx="2208811" cy="655478"/>
          </a:xfrm>
          <a:prstGeom prst="rect">
            <a:avLst/>
          </a:prstGeom>
          <a:gradFill>
            <a:gsLst>
              <a:gs pos="0">
                <a:srgbClr val="CCFFCC"/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Azienda Sanitaria </a:t>
            </a:r>
            <a:r>
              <a:rPr lang="it-IT" sz="9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9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rovinciale CATANZARO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Dipartimento </a:t>
            </a:r>
            <a:r>
              <a:rPr lang="it-IT" sz="9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Materno Infantile </a:t>
            </a:r>
            <a:endParaRPr lang="it-IT" sz="11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9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U. O.  Tutela Donna </a:t>
            </a:r>
            <a:r>
              <a:rPr lang="it-IT" sz="9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Infanzia </a:t>
            </a:r>
            <a:endParaRPr lang="it-IT" sz="11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8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1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</TotalTime>
  <Words>64</Words>
  <Application>Microsoft Office PowerPoint</Application>
  <PresentationFormat>A4 (21x29,7 cm)</PresentationFormat>
  <Paragraphs>19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Domenica Mignuoli</dc:creator>
  <cp:lastModifiedBy>utente</cp:lastModifiedBy>
  <cp:revision>23</cp:revision>
  <dcterms:created xsi:type="dcterms:W3CDTF">2025-09-19T12:13:17Z</dcterms:created>
  <dcterms:modified xsi:type="dcterms:W3CDTF">2025-10-09T10:10:14Z</dcterms:modified>
</cp:coreProperties>
</file>