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6858000" cy="9906000" type="A4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6" d="100"/>
          <a:sy n="46" d="100"/>
        </p:scale>
        <p:origin x="2322" y="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14440" y="1621080"/>
            <a:ext cx="5829120" cy="344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685800">
              <a:lnSpc>
                <a:spcPct val="90000"/>
              </a:lnSpc>
              <a:buNone/>
            </a:pPr>
            <a:r>
              <a:rPr lang="it-IT" sz="45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lang="en-US" sz="45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A474148-B88C-4565-89D9-6EC447B0C8B5}" type="slidenum"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to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72320" y="660240"/>
            <a:ext cx="2211480" cy="2311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it-IT" sz="2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2915640" y="1426320"/>
            <a:ext cx="3471480" cy="7039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514440" lvl="1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lang="en-US" sz="21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57160" lvl="2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00240" lvl="3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lang="en-US" sz="15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542960" lvl="4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lang="en-US" sz="15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72320" y="2971800"/>
            <a:ext cx="2211480" cy="5505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 idx="28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 idx="29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50" name="PlaceHolder 6"/>
          <p:cNvSpPr>
            <a:spLocks noGrp="1"/>
          </p:cNvSpPr>
          <p:nvPr>
            <p:ph type="sldNum" idx="30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AC7947B-0777-4D9B-B323-CF569522A87A}" type="slidenum"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magine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72320" y="660240"/>
            <a:ext cx="2211480" cy="2311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it-IT" sz="2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2915640" y="1426320"/>
            <a:ext cx="3471480" cy="703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sull'icona per inserire un'immagine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72320" y="2971800"/>
            <a:ext cx="2211480" cy="5505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dt" idx="31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ftr" idx="32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56" name="PlaceHolder 6"/>
          <p:cNvSpPr>
            <a:spLocks noGrp="1"/>
          </p:cNvSpPr>
          <p:nvPr>
            <p:ph type="sldNum" idx="33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8555F8A-1392-4B4F-9F51-72C56BA9770C}" type="slidenum"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it-IT" sz="33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lang="en-US" sz="33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71600" y="2637000"/>
            <a:ext cx="5914800" cy="62848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en-US" sz="21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514440" lvl="1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57160" lvl="2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lang="en-US" sz="15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00240" lvl="3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35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lang="en-US" sz="135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542960" lvl="4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35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lang="en-US" sz="135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4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5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8" name="PlaceHolder 5"/>
          <p:cNvSpPr>
            <a:spLocks noGrp="1"/>
          </p:cNvSpPr>
          <p:nvPr>
            <p:ph type="sldNum" idx="6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14162193-3B7B-446B-BF8A-8A588914B51A}" type="slidenum"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07880" y="527400"/>
            <a:ext cx="1478520" cy="8394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it-IT" sz="33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lang="en-US" sz="33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71600" y="527400"/>
            <a:ext cx="4350240" cy="8394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en-US" sz="21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514440" lvl="1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57160" lvl="2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lang="en-US" sz="15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00240" lvl="3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35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lang="en-US" sz="135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542960" lvl="4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35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lang="en-US" sz="135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7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8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13" name="PlaceHolder 5"/>
          <p:cNvSpPr>
            <a:spLocks noGrp="1"/>
          </p:cNvSpPr>
          <p:nvPr>
            <p:ph type="sldNum" idx="9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DA27496-0FDA-4B63-9B70-5EE48E5293B1}" type="slidenum"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it-IT" sz="33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lang="en-US" sz="33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71600" y="2637000"/>
            <a:ext cx="5914800" cy="6284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en-US" sz="21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514440" lvl="1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57160" lvl="2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lang="en-US" sz="15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00240" lvl="3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35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lang="en-US" sz="135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542960" lvl="4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35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lang="en-US" sz="135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dt" idx="10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ftr" idx="11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18" name="PlaceHolder 5"/>
          <p:cNvSpPr>
            <a:spLocks noGrp="1"/>
          </p:cNvSpPr>
          <p:nvPr>
            <p:ph type="sldNum" idx="12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A157826F-CD22-4CB0-B275-953950E23CA5}" type="slidenum"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estazione sezio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68000" y="2469600"/>
            <a:ext cx="5914800" cy="412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it-IT" sz="45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lang="en-US" sz="45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68000" y="6629400"/>
            <a:ext cx="5914800" cy="216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3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14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23" name="PlaceHolder 5"/>
          <p:cNvSpPr>
            <a:spLocks noGrp="1"/>
          </p:cNvSpPr>
          <p:nvPr>
            <p:ph type="sldNum" idx="15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06192E6-5A5A-4710-A900-AD7AEBCE648B}" type="slidenum"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it-IT" sz="33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lang="en-US" sz="33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71600" y="2637000"/>
            <a:ext cx="2914200" cy="6284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en-US" sz="21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514440" lvl="1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57160" lvl="2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lang="en-US" sz="15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00240" lvl="3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35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lang="en-US" sz="135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542960" lvl="4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35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lang="en-US" sz="135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471840" y="2637000"/>
            <a:ext cx="2914200" cy="6284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en-US" sz="21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514440" lvl="1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57160" lvl="2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lang="en-US" sz="15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00240" lvl="3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35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lang="en-US" sz="135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542960" lvl="4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35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lang="en-US" sz="135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dt" idx="16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ftr" idx="17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29" name="PlaceHolder 6"/>
          <p:cNvSpPr>
            <a:spLocks noGrp="1"/>
          </p:cNvSpPr>
          <p:nvPr>
            <p:ph type="sldNum" idx="18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C336A56-BEF5-4727-A28A-2A91ABE87EEE}" type="slidenum"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fron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7232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it-IT" sz="33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lang="en-US" sz="33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72320" y="2428200"/>
            <a:ext cx="2900880" cy="118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it-IT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72320" y="3618360"/>
            <a:ext cx="2900880" cy="5321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en-US" sz="21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514440" lvl="1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57160" lvl="2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lang="en-US" sz="15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00240" lvl="3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35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lang="en-US" sz="135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542960" lvl="4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35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lang="en-US" sz="135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3471840" y="2428200"/>
            <a:ext cx="2915280" cy="118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it-IT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3471840" y="3618360"/>
            <a:ext cx="2915280" cy="5321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en-US" sz="21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514440" lvl="1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57160" lvl="2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5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lang="en-US" sz="15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00240" lvl="3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35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lang="en-US" sz="135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542960" lvl="4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it-IT" sz="135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lang="en-US" sz="135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dt" idx="19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ftr" idx="20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37" name="PlaceHolder 8"/>
          <p:cNvSpPr>
            <a:spLocks noGrp="1"/>
          </p:cNvSpPr>
          <p:nvPr>
            <p:ph type="sldNum" idx="21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373201A-7C28-43E2-A694-9947A22960AB}" type="slidenum"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it-IT" sz="33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lang="en-US" sz="33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dt" idx="22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ftr" idx="23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sldNum" idx="24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96D9088-AF46-403C-ABF9-6AC08480CBD9}" type="slidenum"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dt" idx="25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ftr" idx="26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sldNum" idx="27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1F6F57B1-831A-4090-A70A-6930EB3E4CEF}" type="slidenum">
              <a:rPr lang="it-IT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/>
          </p:nvPr>
        </p:nvSpPr>
        <p:spPr>
          <a:xfrm>
            <a:off x="43200" y="3940200"/>
            <a:ext cx="5837040" cy="3865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 defTabSz="685800">
              <a:lnSpc>
                <a:spcPct val="100000"/>
              </a:lnSpc>
              <a:buNone/>
              <a:tabLst>
                <a:tab pos="0" algn="l"/>
              </a:tabLst>
            </a:pPr>
            <a:endParaRPr lang="en-US" sz="5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100000"/>
              </a:lnSpc>
              <a:buNone/>
              <a:tabLst>
                <a:tab pos="0" algn="l"/>
              </a:tabLst>
            </a:pPr>
            <a:endParaRPr lang="en-US" sz="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600" b="1" u="none" strike="noStrike">
                <a:solidFill>
                  <a:srgbClr val="FF99FF"/>
                </a:solidFill>
                <a:effectLst/>
                <a:uFillTx/>
                <a:latin typeface="Comic Sans MS"/>
              </a:rPr>
              <a:t>SPAZIO ALLATTAMENTO E NON SOLO…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100000"/>
              </a:lnSpc>
              <a:spcBef>
                <a:spcPts val="751"/>
              </a:spcBef>
              <a:buNone/>
              <a:tabLst>
                <a:tab pos="0" algn="l"/>
              </a:tabLst>
            </a:pPr>
            <a:endParaRPr lang="en-US" sz="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10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it-IT" sz="1200" b="1" u="none" strike="noStrike">
                <a:solidFill>
                  <a:srgbClr val="FF99FF"/>
                </a:solidFill>
                <a:effectLst/>
                <a:uFillTx/>
                <a:latin typeface="Comic Sans MS"/>
              </a:rPr>
              <a:t>CONSULTORIO FAMILIARE VIA SIRLETO, 35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10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it-IT" sz="800" b="1" u="none" strike="noStrike">
                <a:solidFill>
                  <a:srgbClr val="FF99FF"/>
                </a:solidFill>
                <a:effectLst/>
                <a:uFillTx/>
                <a:latin typeface="Comic Sans MS"/>
              </a:rPr>
              <a:t>                                 CATANZARO</a:t>
            </a:r>
            <a:endParaRPr lang="en-US" sz="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10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it-IT" sz="1800" b="1" u="none" strike="noStrike">
                <a:solidFill>
                  <a:srgbClr val="FF99FF"/>
                </a:solidFill>
                <a:effectLst/>
                <a:uFillTx/>
                <a:latin typeface="Calibri"/>
              </a:rPr>
              <a:t>     MARTEDI’ 21 ottobre ore 11,00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endParaRPr lang="en-US" sz="3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it-IT" sz="1400" b="1" u="none" strike="noStrike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latin typeface="Calibri"/>
              </a:rPr>
              <a:t>Incontro con gli operatori per 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it-IT" sz="1400" b="1" u="none" strike="noStrike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latin typeface="Calibri"/>
              </a:rPr>
              <a:t>la promozione dell’allattamento al seno 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endParaRPr lang="en-US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it-IT" sz="1200" b="1" i="1" u="none" strike="noStrike">
                <a:solidFill>
                  <a:srgbClr val="CC0099"/>
                </a:solidFill>
                <a:effectLst/>
                <a:uFillTx/>
                <a:latin typeface="Calibri"/>
              </a:rPr>
              <a:t>Un luogo accogliente per te  e  il tuo bambino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endParaRPr lang="en-US" sz="1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58" name="Immagine 3"/>
          <p:cNvPicPr/>
          <p:nvPr/>
        </p:nvPicPr>
        <p:blipFill>
          <a:blip r:embed="rId3"/>
          <a:stretch/>
        </p:blipFill>
        <p:spPr>
          <a:xfrm>
            <a:off x="2252520" y="7819560"/>
            <a:ext cx="1418400" cy="92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" name="Casella di testo 30"/>
          <p:cNvSpPr/>
          <p:nvPr/>
        </p:nvSpPr>
        <p:spPr>
          <a:xfrm>
            <a:off x="1983240" y="8757720"/>
            <a:ext cx="2208600" cy="6552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83000">
                <a:srgbClr val="ABC0E4"/>
              </a:gs>
              <a:gs pos="100000">
                <a:srgbClr val="ABC0E4"/>
              </a:gs>
              <a:gs pos="100000">
                <a:srgbClr val="C7D5ED"/>
              </a:gs>
            </a:gsLst>
            <a:lin ang="5400000"/>
          </a:gradFill>
          <a:ln w="9525">
            <a:solidFill>
              <a:srgbClr val="ABC0E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 defTabSz="457200">
              <a:lnSpc>
                <a:spcPct val="115000"/>
              </a:lnSpc>
            </a:pPr>
            <a:r>
              <a:rPr lang="it-IT" sz="900" b="1" i="1" u="none" strike="noStrik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alibri"/>
                <a:ea typeface="Calibri"/>
              </a:rPr>
              <a:t>Azienda Sanitaria Provinciale CATANZARO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15000"/>
              </a:lnSpc>
            </a:pPr>
            <a:r>
              <a:rPr lang="it-IT" sz="900" b="1" i="1" u="none" strike="noStrik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alibri"/>
                <a:ea typeface="Calibri"/>
              </a:rPr>
              <a:t>Dipartimento Materno Infantile 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15000"/>
              </a:lnSpc>
            </a:pPr>
            <a:r>
              <a:rPr lang="it-IT" sz="900" b="1" i="1" u="none" strike="noStrik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alibri"/>
                <a:ea typeface="Calibri"/>
              </a:rPr>
              <a:t>U. O.  Tutela Donna e Infanzia 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15000"/>
              </a:lnSpc>
            </a:pPr>
            <a:r>
              <a:rPr lang="it-IT" sz="800" b="0" i="1" u="none" strike="noStrike">
                <a:solidFill>
                  <a:srgbClr val="1F3864"/>
                </a:solidFill>
                <a:effectLst/>
                <a:uFillTx/>
                <a:latin typeface="Calibri"/>
                <a:ea typeface="Calibri"/>
              </a:rPr>
              <a:t> </a:t>
            </a:r>
            <a:endParaRPr lang="it-IT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55</Words>
  <Application>Microsoft Office PowerPoint</Application>
  <PresentationFormat>A4 (21x29,7 cm)</PresentationFormat>
  <Paragraphs>17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Anna Domenica Mignuoli</dc:creator>
  <dc:description/>
  <cp:lastModifiedBy>utente</cp:lastModifiedBy>
  <cp:revision>25</cp:revision>
  <dcterms:created xsi:type="dcterms:W3CDTF">2025-09-19T12:13:17Z</dcterms:created>
  <dcterms:modified xsi:type="dcterms:W3CDTF">2025-10-10T07:53:43Z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A4 (21x29,7 cm)</vt:lpwstr>
  </property>
  <property fmtid="{D5CDD505-2E9C-101B-9397-08002B2CF9AE}" pid="3" name="Slides">
    <vt:i4>1</vt:i4>
  </property>
</Properties>
</file>