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0099"/>
    <a:srgbClr val="80008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602" y="-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1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1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3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2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6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5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33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6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2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72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76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889032"/>
            <a:ext cx="5837274" cy="386557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500" b="1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8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SPAZIO ALLATTAMENTO E NON SOLO…</a:t>
            </a:r>
            <a:endParaRPr lang="it-IT" sz="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 CONSULTORI FAMILIARI ASP CATANZARO</a:t>
            </a:r>
          </a:p>
          <a:p>
            <a:pPr marL="0" indent="0">
              <a:lnSpc>
                <a:spcPct val="100000"/>
              </a:lnSpc>
              <a:buNone/>
            </a:pPr>
            <a:endParaRPr lang="it-IT" sz="500" b="1" u="sng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2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ti invitano a partecipare agli eventi che si terranno 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8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 </a:t>
            </a:r>
            <a:endParaRPr lang="it-IT" sz="5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1300" b="1" dirty="0">
                <a:solidFill>
                  <a:srgbClr val="FF99FF"/>
                </a:solidFill>
              </a:rPr>
              <a:t>Chiaravalle 14 ottobre ore </a:t>
            </a:r>
            <a:r>
              <a:rPr lang="it-IT" sz="1300" b="1" dirty="0" smtClean="0">
                <a:solidFill>
                  <a:srgbClr val="FF99FF"/>
                </a:solidFill>
              </a:rPr>
              <a:t>10.00</a:t>
            </a:r>
          </a:p>
          <a:p>
            <a:pPr marL="0" indent="0">
              <a:buNone/>
            </a:pPr>
            <a:r>
              <a:rPr lang="it-IT" sz="1300" b="1" dirty="0" smtClean="0">
                <a:solidFill>
                  <a:srgbClr val="FF99FF"/>
                </a:solidFill>
              </a:rPr>
              <a:t>Catanzaro Via </a:t>
            </a:r>
            <a:r>
              <a:rPr lang="it-IT" sz="1300" b="1" dirty="0">
                <a:solidFill>
                  <a:srgbClr val="FF99FF"/>
                </a:solidFill>
              </a:rPr>
              <a:t>Fontana Vecchia  15  ottobre ore </a:t>
            </a:r>
            <a:r>
              <a:rPr lang="it-IT" sz="1300" b="1" dirty="0" smtClean="0">
                <a:solidFill>
                  <a:srgbClr val="FF99FF"/>
                </a:solidFill>
              </a:rPr>
              <a:t>10.00</a:t>
            </a:r>
            <a:endParaRPr lang="it-IT" sz="1300" b="1" dirty="0">
              <a:solidFill>
                <a:srgbClr val="FF99FF"/>
              </a:solidFill>
            </a:endParaRPr>
          </a:p>
          <a:p>
            <a:pPr marL="0" indent="0">
              <a:buNone/>
            </a:pPr>
            <a:r>
              <a:rPr lang="it-IT" sz="1300" b="1" dirty="0" smtClean="0">
                <a:solidFill>
                  <a:srgbClr val="FF99FF"/>
                </a:solidFill>
              </a:rPr>
              <a:t>Soverato 17 ottobre ore 10.00</a:t>
            </a:r>
          </a:p>
          <a:p>
            <a:pPr marL="0" indent="0">
              <a:buNone/>
            </a:pPr>
            <a:r>
              <a:rPr lang="it-IT" sz="1300" b="1" dirty="0" smtClean="0">
                <a:solidFill>
                  <a:srgbClr val="FF99FF"/>
                </a:solidFill>
              </a:rPr>
              <a:t>Badolato </a:t>
            </a:r>
            <a:r>
              <a:rPr lang="it-IT" sz="1300" b="1" dirty="0">
                <a:solidFill>
                  <a:srgbClr val="FF99FF"/>
                </a:solidFill>
              </a:rPr>
              <a:t>il 20 ottobre ore </a:t>
            </a:r>
            <a:r>
              <a:rPr lang="it-IT" sz="1300" b="1" dirty="0" smtClean="0">
                <a:solidFill>
                  <a:srgbClr val="FF99FF"/>
                </a:solidFill>
              </a:rPr>
              <a:t>10.00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300" b="1" dirty="0">
                <a:solidFill>
                  <a:srgbClr val="FF99FF"/>
                </a:solidFill>
              </a:rPr>
              <a:t>Catanzaro Via Sirleto  21 ottobre ore </a:t>
            </a:r>
            <a:r>
              <a:rPr lang="it-IT" sz="1300" b="1" dirty="0" smtClean="0">
                <a:solidFill>
                  <a:srgbClr val="FF99FF"/>
                </a:solidFill>
              </a:rPr>
              <a:t>11.00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300" b="1" dirty="0" smtClean="0">
                <a:solidFill>
                  <a:srgbClr val="FF99FF"/>
                </a:solidFill>
              </a:rPr>
              <a:t>Girifalco 23 </a:t>
            </a:r>
            <a:r>
              <a:rPr lang="it-IT" sz="1300" b="1" dirty="0">
                <a:solidFill>
                  <a:srgbClr val="FF99FF"/>
                </a:solidFill>
              </a:rPr>
              <a:t>ottobre ore </a:t>
            </a:r>
            <a:r>
              <a:rPr lang="it-IT" sz="1300" b="1" dirty="0" smtClean="0">
                <a:solidFill>
                  <a:srgbClr val="FF99FF"/>
                </a:solidFill>
              </a:rPr>
              <a:t>10.00</a:t>
            </a:r>
          </a:p>
          <a:p>
            <a:pPr marL="0" indent="0">
              <a:buNone/>
            </a:pPr>
            <a:r>
              <a:rPr lang="it-IT" sz="1300" b="1" dirty="0" smtClean="0">
                <a:solidFill>
                  <a:srgbClr val="FF99FF"/>
                </a:solidFill>
              </a:rPr>
              <a:t>Catanzaro Lido Via Melito di Porto Salvo </a:t>
            </a:r>
            <a:r>
              <a:rPr lang="it-IT" sz="1300" b="1" dirty="0">
                <a:solidFill>
                  <a:srgbClr val="FF99FF"/>
                </a:solidFill>
              </a:rPr>
              <a:t> </a:t>
            </a:r>
            <a:r>
              <a:rPr lang="it-IT" sz="1300" b="1" dirty="0" smtClean="0">
                <a:solidFill>
                  <a:srgbClr val="FF99FF"/>
                </a:solidFill>
              </a:rPr>
              <a:t>22 ottobre ore 15.00</a:t>
            </a:r>
          </a:p>
          <a:p>
            <a:pPr marL="0" indent="0">
              <a:buNone/>
            </a:pPr>
            <a:endParaRPr lang="it-IT" sz="800" b="1" dirty="0" smtClean="0">
              <a:solidFill>
                <a:srgbClr val="FF99FF"/>
              </a:solidFill>
            </a:endParaRPr>
          </a:p>
          <a:p>
            <a:pPr marL="0" indent="0">
              <a:buNone/>
            </a:pPr>
            <a:r>
              <a:rPr lang="it-IT" sz="1700" b="1" i="1" dirty="0" smtClean="0">
                <a:solidFill>
                  <a:srgbClr val="CC0099"/>
                </a:solidFill>
              </a:rPr>
              <a:t>Consultori accoglienti per te e il </a:t>
            </a:r>
            <a:r>
              <a:rPr lang="it-IT" sz="1700" b="1" i="1" dirty="0">
                <a:solidFill>
                  <a:srgbClr val="CC0099"/>
                </a:solidFill>
              </a:rPr>
              <a:t>tuo </a:t>
            </a:r>
            <a:r>
              <a:rPr lang="it-IT" sz="1700" b="1" i="1" dirty="0" smtClean="0">
                <a:solidFill>
                  <a:srgbClr val="CC0099"/>
                </a:solidFill>
              </a:rPr>
              <a:t>bambino</a:t>
            </a:r>
            <a:endParaRPr lang="it-IT" sz="1700" b="1" i="1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endParaRPr lang="it-IT" sz="1400" b="1" dirty="0"/>
          </a:p>
        </p:txBody>
      </p:sp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93" y="7874574"/>
            <a:ext cx="1273087" cy="778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 di testo 30"/>
          <p:cNvSpPr txBox="1">
            <a:spLocks noChangeArrowheads="1"/>
          </p:cNvSpPr>
          <p:nvPr/>
        </p:nvSpPr>
        <p:spPr bwMode="auto">
          <a:xfrm>
            <a:off x="1995053" y="8773530"/>
            <a:ext cx="2208811" cy="655478"/>
          </a:xfrm>
          <a:prstGeom prst="rect">
            <a:avLst/>
          </a:prstGeom>
          <a:gradFill>
            <a:gsLst>
              <a:gs pos="0">
                <a:srgbClr val="CCFFCC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Azienda Sanitaria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rovinciale CATANZARO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Dipartimento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Materno Infantile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 O.  Tutela Donna 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Infanzia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8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92</Words>
  <Application>Microsoft Office PowerPoint</Application>
  <PresentationFormat>A4 (21x29,7 cm)</PresentationFormat>
  <Paragraphs>20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Domenica Mignuoli</dc:creator>
  <cp:lastModifiedBy>utente</cp:lastModifiedBy>
  <cp:revision>26</cp:revision>
  <dcterms:created xsi:type="dcterms:W3CDTF">2025-09-19T12:13:17Z</dcterms:created>
  <dcterms:modified xsi:type="dcterms:W3CDTF">2025-10-09T05:51:29Z</dcterms:modified>
</cp:coreProperties>
</file>